
<file path=[Content_Types].xml><?xml version="1.0" encoding="utf-8"?>
<Types xmlns="http://schemas.openxmlformats.org/package/2006/content-types">
  <Default Extension="png" ContentType="image/png"/>
  <Default Extension="jpg&amp;ehk=ISs8jj" ContentType="image/jpeg"/>
  <Default Extension="JPG&amp;ehk=K" ContentType="image/jpeg"/>
  <Default Extension="jpeg" ContentType="image/jpeg"/>
  <Default Extension="jpg&amp;ehk=2zV7bPXd1UoHMYK3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riavlis/5519756287" TargetMode="External"/><Relationship Id="rId2" Type="http://schemas.openxmlformats.org/officeDocument/2006/relationships/image" Target="../media/image13.jpg&amp;ehk=2zV7bPXd1UoHMYK3"/><Relationship Id="rId1" Type="http://schemas.openxmlformats.org/officeDocument/2006/relationships/image" Target="../media/image12.jpg&amp;ehk=ISs8jj"/><Relationship Id="rId5" Type="http://schemas.openxmlformats.org/officeDocument/2006/relationships/hyperlink" Target="https://fr.wikipedia.org/wiki/Campagne" TargetMode="External"/><Relationship Id="rId4" Type="http://schemas.openxmlformats.org/officeDocument/2006/relationships/image" Target="../media/image14.JPG&amp;ehk=K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riavlis/5519756287" TargetMode="External"/><Relationship Id="rId2" Type="http://schemas.openxmlformats.org/officeDocument/2006/relationships/image" Target="../media/image13.jpg&amp;ehk=2zV7bPXd1UoHMYK3"/><Relationship Id="rId1" Type="http://schemas.openxmlformats.org/officeDocument/2006/relationships/image" Target="../media/image12.jpg&amp;ehk=ISs8jj"/><Relationship Id="rId5" Type="http://schemas.openxmlformats.org/officeDocument/2006/relationships/hyperlink" Target="https://fr.wikipedia.org/wiki/Campagne" TargetMode="External"/><Relationship Id="rId4" Type="http://schemas.openxmlformats.org/officeDocument/2006/relationships/image" Target="../media/image14.JPG&amp;ehk=K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8BCF8-EB72-472C-B79C-F944E8C228A6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036453BF-2C9B-481F-9B74-652499558312}">
      <dgm:prSet phldrT="[Texte]" custT="1"/>
      <dgm:spPr/>
      <dgm:t>
        <a:bodyPr/>
        <a:lstStyle/>
        <a:p>
          <a:r>
            <a:rPr lang="fr-FR" sz="2000" dirty="0"/>
            <a:t>Urbaine</a:t>
          </a:r>
        </a:p>
        <a:p>
          <a:endParaRPr lang="fr-FR" sz="2000" dirty="0"/>
        </a:p>
        <a:p>
          <a:r>
            <a:rPr lang="fr-FR" sz="2000" dirty="0"/>
            <a:t>Ciblage des passages fréquents</a:t>
          </a:r>
        </a:p>
        <a:p>
          <a:r>
            <a:rPr lang="fr-FR" sz="2000" dirty="0"/>
            <a:t>Gestion des évènements</a:t>
          </a:r>
        </a:p>
        <a:p>
          <a:r>
            <a:rPr lang="fr-FR" sz="2000" dirty="0"/>
            <a:t>Amélioration (+/-) du nombre de poubelles</a:t>
          </a:r>
        </a:p>
      </dgm:t>
    </dgm:pt>
    <dgm:pt modelId="{A4605297-305B-4499-AB82-9147C4AE8DAA}" type="parTrans" cxnId="{639F3B38-B0CB-4002-8F2F-1A7C19AD6D3A}">
      <dgm:prSet/>
      <dgm:spPr/>
      <dgm:t>
        <a:bodyPr/>
        <a:lstStyle/>
        <a:p>
          <a:endParaRPr lang="fr-FR"/>
        </a:p>
      </dgm:t>
    </dgm:pt>
    <dgm:pt modelId="{CB2BE148-33CE-41DD-8AD1-0BF3334DD7E0}" type="sibTrans" cxnId="{639F3B38-B0CB-4002-8F2F-1A7C19AD6D3A}">
      <dgm:prSet/>
      <dgm:spPr/>
      <dgm:t>
        <a:bodyPr/>
        <a:lstStyle/>
        <a:p>
          <a:endParaRPr lang="fr-FR"/>
        </a:p>
      </dgm:t>
    </dgm:pt>
    <dgm:pt modelId="{B9ED08FC-A4B9-4D7F-9C59-D2E44B019294}">
      <dgm:prSet phldrT="[Texte]" custT="1"/>
      <dgm:spPr/>
      <dgm:t>
        <a:bodyPr/>
        <a:lstStyle/>
        <a:p>
          <a:r>
            <a:rPr lang="fr-FR" sz="20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Semi</a:t>
          </a:r>
          <a:r>
            <a:rPr lang="fr-FR" sz="2000" kern="1200" dirty="0">
              <a:latin typeface="+mn-lt"/>
            </a:rPr>
            <a:t> Urbaine</a:t>
          </a:r>
        </a:p>
        <a:p>
          <a:endParaRPr lang="fr-FR" sz="2000" kern="1200" dirty="0">
            <a:latin typeface="+mn-lt"/>
          </a:endParaRPr>
        </a:p>
        <a:p>
          <a:r>
            <a:rPr lang="fr-FR" sz="2000" kern="1200" dirty="0">
              <a:latin typeface="+mn-lt"/>
            </a:rPr>
            <a:t>Meilleure gestion de routage</a:t>
          </a:r>
        </a:p>
        <a:p>
          <a:r>
            <a:rPr lang="fr-FR" sz="2000" kern="1200" dirty="0">
              <a:latin typeface="+mn-lt"/>
            </a:rPr>
            <a:t>Réorganisation des routes</a:t>
          </a:r>
        </a:p>
        <a:p>
          <a:r>
            <a:rPr lang="fr-FR" sz="2000" kern="1200" dirty="0">
              <a:latin typeface="+mn-lt"/>
            </a:rPr>
            <a:t>Amélioration des circuits</a:t>
          </a:r>
        </a:p>
      </dgm:t>
    </dgm:pt>
    <dgm:pt modelId="{E05BBE4D-CDE2-4CA4-8F91-4F35470846E0}" type="parTrans" cxnId="{B0850B33-60E9-4998-A161-2E3BDA088586}">
      <dgm:prSet/>
      <dgm:spPr/>
      <dgm:t>
        <a:bodyPr/>
        <a:lstStyle/>
        <a:p>
          <a:endParaRPr lang="fr-FR"/>
        </a:p>
      </dgm:t>
    </dgm:pt>
    <dgm:pt modelId="{2D9776A6-15FB-4BD9-A0E5-D6D0579ACAD6}" type="sibTrans" cxnId="{B0850B33-60E9-4998-A161-2E3BDA088586}">
      <dgm:prSet/>
      <dgm:spPr/>
      <dgm:t>
        <a:bodyPr/>
        <a:lstStyle/>
        <a:p>
          <a:endParaRPr lang="fr-FR"/>
        </a:p>
      </dgm:t>
    </dgm:pt>
    <dgm:pt modelId="{155F721E-0630-4336-8F50-9978E81AF863}">
      <dgm:prSet phldrT="[Texte]" custT="1"/>
      <dgm:spPr/>
      <dgm:t>
        <a:bodyPr/>
        <a:lstStyle/>
        <a:p>
          <a:r>
            <a:rPr lang="fr-FR" sz="2000" dirty="0"/>
            <a:t>Rurale</a:t>
          </a:r>
        </a:p>
        <a:p>
          <a:endParaRPr lang="fr-FR" sz="2000" dirty="0"/>
        </a:p>
        <a:p>
          <a:r>
            <a:rPr lang="fr-FR" sz="2000" dirty="0"/>
            <a:t>Moins de perte de temps</a:t>
          </a:r>
        </a:p>
        <a:p>
          <a:r>
            <a:rPr lang="fr-FR" sz="2000" dirty="0"/>
            <a:t>Diminution du CO2</a:t>
          </a:r>
        </a:p>
        <a:p>
          <a:r>
            <a:rPr lang="fr-FR" sz="2000" dirty="0"/>
            <a:t>Amélioration du service</a:t>
          </a:r>
        </a:p>
      </dgm:t>
    </dgm:pt>
    <dgm:pt modelId="{A34FF943-1071-49FB-973F-5B95648E1373}" type="parTrans" cxnId="{FDC57942-757B-4F52-B84F-38A6558CF0D0}">
      <dgm:prSet/>
      <dgm:spPr/>
      <dgm:t>
        <a:bodyPr/>
        <a:lstStyle/>
        <a:p>
          <a:endParaRPr lang="fr-FR"/>
        </a:p>
      </dgm:t>
    </dgm:pt>
    <dgm:pt modelId="{0E8BD8EB-0617-4C44-BABF-7C53922D3138}" type="sibTrans" cxnId="{FDC57942-757B-4F52-B84F-38A6558CF0D0}">
      <dgm:prSet/>
      <dgm:spPr/>
      <dgm:t>
        <a:bodyPr/>
        <a:lstStyle/>
        <a:p>
          <a:endParaRPr lang="fr-FR"/>
        </a:p>
      </dgm:t>
    </dgm:pt>
    <dgm:pt modelId="{4012A51E-5E95-41B0-8AFD-A5EBD928164A}" type="pres">
      <dgm:prSet presAssocID="{F468BCF8-EB72-472C-B79C-F944E8C228A6}" presName="Name0" presStyleCnt="0">
        <dgm:presLayoutVars>
          <dgm:dir/>
          <dgm:resizeHandles val="exact"/>
        </dgm:presLayoutVars>
      </dgm:prSet>
      <dgm:spPr/>
    </dgm:pt>
    <dgm:pt modelId="{72AD1F83-9899-465C-82C0-0CC46768748C}" type="pres">
      <dgm:prSet presAssocID="{F468BCF8-EB72-472C-B79C-F944E8C228A6}" presName="bkgdShp" presStyleLbl="alignAccFollowNode1" presStyleIdx="0" presStyleCnt="1"/>
      <dgm:spPr/>
    </dgm:pt>
    <dgm:pt modelId="{92CD154A-D250-495A-A1D4-EE0025C2E350}" type="pres">
      <dgm:prSet presAssocID="{F468BCF8-EB72-472C-B79C-F944E8C228A6}" presName="linComp" presStyleCnt="0"/>
      <dgm:spPr/>
    </dgm:pt>
    <dgm:pt modelId="{7242B7FC-4254-41AF-9444-14A85FCC3D34}" type="pres">
      <dgm:prSet presAssocID="{036453BF-2C9B-481F-9B74-652499558312}" presName="compNode" presStyleCnt="0"/>
      <dgm:spPr/>
    </dgm:pt>
    <dgm:pt modelId="{B8341DFB-8A67-4A14-B3D6-A617591BAF94}" type="pres">
      <dgm:prSet presAssocID="{036453BF-2C9B-481F-9B74-652499558312}" presName="node" presStyleLbl="node1" presStyleIdx="0" presStyleCnt="3">
        <dgm:presLayoutVars>
          <dgm:bulletEnabled val="1"/>
        </dgm:presLayoutVars>
      </dgm:prSet>
      <dgm:spPr/>
    </dgm:pt>
    <dgm:pt modelId="{36625062-089A-45EA-8933-B633396C85DC}" type="pres">
      <dgm:prSet presAssocID="{036453BF-2C9B-481F-9B74-652499558312}" presName="invisiNode" presStyleLbl="node1" presStyleIdx="0" presStyleCnt="3"/>
      <dgm:spPr/>
    </dgm:pt>
    <dgm:pt modelId="{3CC770B9-9B31-4291-85B7-3EBA881E976F}" type="pres">
      <dgm:prSet presAssocID="{036453BF-2C9B-481F-9B74-652499558312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96214D19-4250-48D5-96F9-47DCD98A7817}" type="pres">
      <dgm:prSet presAssocID="{CB2BE148-33CE-41DD-8AD1-0BF3334DD7E0}" presName="sibTrans" presStyleLbl="sibTrans2D1" presStyleIdx="0" presStyleCnt="0"/>
      <dgm:spPr/>
    </dgm:pt>
    <dgm:pt modelId="{AAECAEFF-D84C-4621-B1B9-76294FF93E55}" type="pres">
      <dgm:prSet presAssocID="{B9ED08FC-A4B9-4D7F-9C59-D2E44B019294}" presName="compNode" presStyleCnt="0"/>
      <dgm:spPr/>
    </dgm:pt>
    <dgm:pt modelId="{D6DC50D3-16DD-4FD2-8F70-B2C071E6EE70}" type="pres">
      <dgm:prSet presAssocID="{B9ED08FC-A4B9-4D7F-9C59-D2E44B019294}" presName="node" presStyleLbl="node1" presStyleIdx="1" presStyleCnt="3">
        <dgm:presLayoutVars>
          <dgm:bulletEnabled val="1"/>
        </dgm:presLayoutVars>
      </dgm:prSet>
      <dgm:spPr/>
    </dgm:pt>
    <dgm:pt modelId="{64BE10F1-A291-4D2A-BBF3-E289234F3C2E}" type="pres">
      <dgm:prSet presAssocID="{B9ED08FC-A4B9-4D7F-9C59-D2E44B019294}" presName="invisiNode" presStyleLbl="node1" presStyleIdx="1" presStyleCnt="3"/>
      <dgm:spPr/>
    </dgm:pt>
    <dgm:pt modelId="{870001FA-532F-4F51-B58E-BB6711D3FCC0}" type="pres">
      <dgm:prSet presAssocID="{B9ED08FC-A4B9-4D7F-9C59-D2E44B01929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</dgm:spPr>
    </dgm:pt>
    <dgm:pt modelId="{40032E41-A229-4EC2-B2D8-961914C9A9AE}" type="pres">
      <dgm:prSet presAssocID="{2D9776A6-15FB-4BD9-A0E5-D6D0579ACAD6}" presName="sibTrans" presStyleLbl="sibTrans2D1" presStyleIdx="0" presStyleCnt="0"/>
      <dgm:spPr/>
    </dgm:pt>
    <dgm:pt modelId="{0DB9DCF1-C71B-4AC7-91F5-BA499B4A9A94}" type="pres">
      <dgm:prSet presAssocID="{155F721E-0630-4336-8F50-9978E81AF863}" presName="compNode" presStyleCnt="0"/>
      <dgm:spPr/>
    </dgm:pt>
    <dgm:pt modelId="{FF0AFCF9-B5CA-4746-BF79-7348AAC4A181}" type="pres">
      <dgm:prSet presAssocID="{155F721E-0630-4336-8F50-9978E81AF863}" presName="node" presStyleLbl="node1" presStyleIdx="2" presStyleCnt="3">
        <dgm:presLayoutVars>
          <dgm:bulletEnabled val="1"/>
        </dgm:presLayoutVars>
      </dgm:prSet>
      <dgm:spPr/>
    </dgm:pt>
    <dgm:pt modelId="{AF5B3D75-81F9-40F0-9BCD-583DCD980104}" type="pres">
      <dgm:prSet presAssocID="{155F721E-0630-4336-8F50-9978E81AF863}" presName="invisiNode" presStyleLbl="node1" presStyleIdx="2" presStyleCnt="3"/>
      <dgm:spPr/>
    </dgm:pt>
    <dgm:pt modelId="{B9203CBC-E9F9-4C1E-BA19-93AF4F4EC3F2}" type="pres">
      <dgm:prSet presAssocID="{155F721E-0630-4336-8F50-9978E81AF863}" presName="imagNode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31000" b="-31000"/>
          </a:stretch>
        </a:blipFill>
      </dgm:spPr>
    </dgm:pt>
  </dgm:ptLst>
  <dgm:cxnLst>
    <dgm:cxn modelId="{353BEA24-50DA-4476-84D8-DB87F0CAE01E}" type="presOf" srcId="{036453BF-2C9B-481F-9B74-652499558312}" destId="{B8341DFB-8A67-4A14-B3D6-A617591BAF94}" srcOrd="0" destOrd="0" presId="urn:microsoft.com/office/officeart/2005/8/layout/pList2"/>
    <dgm:cxn modelId="{2E04052A-2283-4FF1-B966-830536315453}" type="presOf" srcId="{B9ED08FC-A4B9-4D7F-9C59-D2E44B019294}" destId="{D6DC50D3-16DD-4FD2-8F70-B2C071E6EE70}" srcOrd="0" destOrd="0" presId="urn:microsoft.com/office/officeart/2005/8/layout/pList2"/>
    <dgm:cxn modelId="{B0850B33-60E9-4998-A161-2E3BDA088586}" srcId="{F468BCF8-EB72-472C-B79C-F944E8C228A6}" destId="{B9ED08FC-A4B9-4D7F-9C59-D2E44B019294}" srcOrd="1" destOrd="0" parTransId="{E05BBE4D-CDE2-4CA4-8F91-4F35470846E0}" sibTransId="{2D9776A6-15FB-4BD9-A0E5-D6D0579ACAD6}"/>
    <dgm:cxn modelId="{639F3B38-B0CB-4002-8F2F-1A7C19AD6D3A}" srcId="{F468BCF8-EB72-472C-B79C-F944E8C228A6}" destId="{036453BF-2C9B-481F-9B74-652499558312}" srcOrd="0" destOrd="0" parTransId="{A4605297-305B-4499-AB82-9147C4AE8DAA}" sibTransId="{CB2BE148-33CE-41DD-8AD1-0BF3334DD7E0}"/>
    <dgm:cxn modelId="{FDC57942-757B-4F52-B84F-38A6558CF0D0}" srcId="{F468BCF8-EB72-472C-B79C-F944E8C228A6}" destId="{155F721E-0630-4336-8F50-9978E81AF863}" srcOrd="2" destOrd="0" parTransId="{A34FF943-1071-49FB-973F-5B95648E1373}" sibTransId="{0E8BD8EB-0617-4C44-BABF-7C53922D3138}"/>
    <dgm:cxn modelId="{71087FB1-85DC-43BA-9DC2-8514CC2F7DE1}" type="presOf" srcId="{155F721E-0630-4336-8F50-9978E81AF863}" destId="{FF0AFCF9-B5CA-4746-BF79-7348AAC4A181}" srcOrd="0" destOrd="0" presId="urn:microsoft.com/office/officeart/2005/8/layout/pList2"/>
    <dgm:cxn modelId="{B250D1D8-DB72-44EB-9400-F13FA1E2E841}" type="presOf" srcId="{F468BCF8-EB72-472C-B79C-F944E8C228A6}" destId="{4012A51E-5E95-41B0-8AFD-A5EBD928164A}" srcOrd="0" destOrd="0" presId="urn:microsoft.com/office/officeart/2005/8/layout/pList2"/>
    <dgm:cxn modelId="{C5F80CD9-C81D-4CBD-ACED-F18C745E1BC1}" type="presOf" srcId="{2D9776A6-15FB-4BD9-A0E5-D6D0579ACAD6}" destId="{40032E41-A229-4EC2-B2D8-961914C9A9AE}" srcOrd="0" destOrd="0" presId="urn:microsoft.com/office/officeart/2005/8/layout/pList2"/>
    <dgm:cxn modelId="{6A0925FC-7D75-426D-815A-A06FAD762622}" type="presOf" srcId="{CB2BE148-33CE-41DD-8AD1-0BF3334DD7E0}" destId="{96214D19-4250-48D5-96F9-47DCD98A7817}" srcOrd="0" destOrd="0" presId="urn:microsoft.com/office/officeart/2005/8/layout/pList2"/>
    <dgm:cxn modelId="{A3A765EB-D422-43D3-8409-E8E5B597C96F}" type="presParOf" srcId="{4012A51E-5E95-41B0-8AFD-A5EBD928164A}" destId="{72AD1F83-9899-465C-82C0-0CC46768748C}" srcOrd="0" destOrd="0" presId="urn:microsoft.com/office/officeart/2005/8/layout/pList2"/>
    <dgm:cxn modelId="{29F046D2-752A-464B-96A3-0B888136FA23}" type="presParOf" srcId="{4012A51E-5E95-41B0-8AFD-A5EBD928164A}" destId="{92CD154A-D250-495A-A1D4-EE0025C2E350}" srcOrd="1" destOrd="0" presId="urn:microsoft.com/office/officeart/2005/8/layout/pList2"/>
    <dgm:cxn modelId="{689EB381-665A-49D5-9599-9F0D060D3F1C}" type="presParOf" srcId="{92CD154A-D250-495A-A1D4-EE0025C2E350}" destId="{7242B7FC-4254-41AF-9444-14A85FCC3D34}" srcOrd="0" destOrd="0" presId="urn:microsoft.com/office/officeart/2005/8/layout/pList2"/>
    <dgm:cxn modelId="{F79BB607-23B1-4A3D-9752-821D7C7DE433}" type="presParOf" srcId="{7242B7FC-4254-41AF-9444-14A85FCC3D34}" destId="{B8341DFB-8A67-4A14-B3D6-A617591BAF94}" srcOrd="0" destOrd="0" presId="urn:microsoft.com/office/officeart/2005/8/layout/pList2"/>
    <dgm:cxn modelId="{95C79F64-22C9-492B-BD6D-C5D0008FA29F}" type="presParOf" srcId="{7242B7FC-4254-41AF-9444-14A85FCC3D34}" destId="{36625062-089A-45EA-8933-B633396C85DC}" srcOrd="1" destOrd="0" presId="urn:microsoft.com/office/officeart/2005/8/layout/pList2"/>
    <dgm:cxn modelId="{61063F27-49CF-4FD6-8569-8F25C29F987D}" type="presParOf" srcId="{7242B7FC-4254-41AF-9444-14A85FCC3D34}" destId="{3CC770B9-9B31-4291-85B7-3EBA881E976F}" srcOrd="2" destOrd="0" presId="urn:microsoft.com/office/officeart/2005/8/layout/pList2"/>
    <dgm:cxn modelId="{19C4DB8F-521C-44E3-9E47-7A37ADA0730A}" type="presParOf" srcId="{92CD154A-D250-495A-A1D4-EE0025C2E350}" destId="{96214D19-4250-48D5-96F9-47DCD98A7817}" srcOrd="1" destOrd="0" presId="urn:microsoft.com/office/officeart/2005/8/layout/pList2"/>
    <dgm:cxn modelId="{E4BEA00E-4A8A-4689-A866-1D7D6719E7F7}" type="presParOf" srcId="{92CD154A-D250-495A-A1D4-EE0025C2E350}" destId="{AAECAEFF-D84C-4621-B1B9-76294FF93E55}" srcOrd="2" destOrd="0" presId="urn:microsoft.com/office/officeart/2005/8/layout/pList2"/>
    <dgm:cxn modelId="{2176A19D-3E4D-4A37-ACAB-0D76E77A677E}" type="presParOf" srcId="{AAECAEFF-D84C-4621-B1B9-76294FF93E55}" destId="{D6DC50D3-16DD-4FD2-8F70-B2C071E6EE70}" srcOrd="0" destOrd="0" presId="urn:microsoft.com/office/officeart/2005/8/layout/pList2"/>
    <dgm:cxn modelId="{7316D549-5DB0-4DE9-B06E-49C0A391900B}" type="presParOf" srcId="{AAECAEFF-D84C-4621-B1B9-76294FF93E55}" destId="{64BE10F1-A291-4D2A-BBF3-E289234F3C2E}" srcOrd="1" destOrd="0" presId="urn:microsoft.com/office/officeart/2005/8/layout/pList2"/>
    <dgm:cxn modelId="{6D95E920-81C6-46EF-B80A-FBAC4D2CF5DA}" type="presParOf" srcId="{AAECAEFF-D84C-4621-B1B9-76294FF93E55}" destId="{870001FA-532F-4F51-B58E-BB6711D3FCC0}" srcOrd="2" destOrd="0" presId="urn:microsoft.com/office/officeart/2005/8/layout/pList2"/>
    <dgm:cxn modelId="{5C727E62-BC71-4DF4-8FF3-A7881D9A915B}" type="presParOf" srcId="{92CD154A-D250-495A-A1D4-EE0025C2E350}" destId="{40032E41-A229-4EC2-B2D8-961914C9A9AE}" srcOrd="3" destOrd="0" presId="urn:microsoft.com/office/officeart/2005/8/layout/pList2"/>
    <dgm:cxn modelId="{E785023E-153E-4B99-89BF-4013D595496A}" type="presParOf" srcId="{92CD154A-D250-495A-A1D4-EE0025C2E350}" destId="{0DB9DCF1-C71B-4AC7-91F5-BA499B4A9A94}" srcOrd="4" destOrd="0" presId="urn:microsoft.com/office/officeart/2005/8/layout/pList2"/>
    <dgm:cxn modelId="{88357086-9669-4A94-91E3-7E178E3E2EB8}" type="presParOf" srcId="{0DB9DCF1-C71B-4AC7-91F5-BA499B4A9A94}" destId="{FF0AFCF9-B5CA-4746-BF79-7348AAC4A181}" srcOrd="0" destOrd="0" presId="urn:microsoft.com/office/officeart/2005/8/layout/pList2"/>
    <dgm:cxn modelId="{1BB94FEF-847F-461A-A2B2-5CB01990540B}" type="presParOf" srcId="{0DB9DCF1-C71B-4AC7-91F5-BA499B4A9A94}" destId="{AF5B3D75-81F9-40F0-9BCD-583DCD980104}" srcOrd="1" destOrd="0" presId="urn:microsoft.com/office/officeart/2005/8/layout/pList2"/>
    <dgm:cxn modelId="{CDED16FA-F444-40C5-BFBD-CDC663705199}" type="presParOf" srcId="{0DB9DCF1-C71B-4AC7-91F5-BA499B4A9A94}" destId="{B9203CBC-E9F9-4C1E-BA19-93AF4F4EC3F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D1F83-9899-465C-82C0-0CC46768748C}">
      <dsp:nvSpPr>
        <dsp:cNvPr id="0" name=""/>
        <dsp:cNvSpPr/>
      </dsp:nvSpPr>
      <dsp:spPr>
        <a:xfrm>
          <a:off x="0" y="0"/>
          <a:ext cx="10515600" cy="21567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770B9-9B31-4291-85B7-3EBA881E976F}">
      <dsp:nvSpPr>
        <dsp:cNvPr id="0" name=""/>
        <dsp:cNvSpPr/>
      </dsp:nvSpPr>
      <dsp:spPr>
        <a:xfrm>
          <a:off x="315468" y="287566"/>
          <a:ext cx="3088957" cy="15816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41DFB-8A67-4A14-B3D6-A617591BAF94}">
      <dsp:nvSpPr>
        <dsp:cNvPr id="0" name=""/>
        <dsp:cNvSpPr/>
      </dsp:nvSpPr>
      <dsp:spPr>
        <a:xfrm rot="10800000">
          <a:off x="315468" y="2156751"/>
          <a:ext cx="3088957" cy="26360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Urbaine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Ciblage des passages fréquents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Gestion des évènements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Amélioration (+/-) du nombre de poubelles</a:t>
          </a:r>
        </a:p>
      </dsp:txBody>
      <dsp:txXfrm rot="10800000">
        <a:off x="396535" y="2156751"/>
        <a:ext cx="2926823" cy="2554962"/>
      </dsp:txXfrm>
    </dsp:sp>
    <dsp:sp modelId="{870001FA-532F-4F51-B58E-BB6711D3FCC0}">
      <dsp:nvSpPr>
        <dsp:cNvPr id="0" name=""/>
        <dsp:cNvSpPr/>
      </dsp:nvSpPr>
      <dsp:spPr>
        <a:xfrm>
          <a:off x="3713321" y="287566"/>
          <a:ext cx="3088957" cy="15816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C50D3-16DD-4FD2-8F70-B2C071E6EE70}">
      <dsp:nvSpPr>
        <dsp:cNvPr id="0" name=""/>
        <dsp:cNvSpPr/>
      </dsp:nvSpPr>
      <dsp:spPr>
        <a:xfrm rot="10800000">
          <a:off x="3713321" y="2156751"/>
          <a:ext cx="3088957" cy="26360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Semi</a:t>
          </a:r>
          <a:r>
            <a:rPr lang="fr-FR" sz="2000" kern="1200" dirty="0">
              <a:latin typeface="+mn-lt"/>
            </a:rPr>
            <a:t> Urbaine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>
            <a:latin typeface="+mn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+mn-lt"/>
            </a:rPr>
            <a:t>Meilleure gestion de routage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+mn-lt"/>
            </a:rPr>
            <a:t>Réorganisation des routes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+mn-lt"/>
            </a:rPr>
            <a:t>Amélioration des circuits</a:t>
          </a:r>
        </a:p>
      </dsp:txBody>
      <dsp:txXfrm rot="10800000">
        <a:off x="3794388" y="2156751"/>
        <a:ext cx="2926823" cy="2554962"/>
      </dsp:txXfrm>
    </dsp:sp>
    <dsp:sp modelId="{B9203CBC-E9F9-4C1E-BA19-93AF4F4EC3F2}">
      <dsp:nvSpPr>
        <dsp:cNvPr id="0" name=""/>
        <dsp:cNvSpPr/>
      </dsp:nvSpPr>
      <dsp:spPr>
        <a:xfrm>
          <a:off x="7111174" y="287566"/>
          <a:ext cx="3088957" cy="15816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AFCF9-B5CA-4746-BF79-7348AAC4A181}">
      <dsp:nvSpPr>
        <dsp:cNvPr id="0" name=""/>
        <dsp:cNvSpPr/>
      </dsp:nvSpPr>
      <dsp:spPr>
        <a:xfrm rot="10800000">
          <a:off x="7111174" y="2156751"/>
          <a:ext cx="3088957" cy="26360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Rurale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Moins de perte de temps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Diminution du CO2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Amélioration du service</a:t>
          </a:r>
        </a:p>
      </dsp:txBody>
      <dsp:txXfrm rot="10800000">
        <a:off x="7192241" y="2156751"/>
        <a:ext cx="2926823" cy="2554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1ABF2-B42D-4A88-A2FD-96BD98F61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C429B1-D310-4E69-9AEF-641C06BEA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6F72EF-3D81-4680-A375-23649AFE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158C-E7F2-4034-A956-7890201D8568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533888-6C37-43E0-9DFF-6CD297D8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2BD329-8583-484A-A2B6-8417FDCD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936E-90B8-4D5E-8C32-C1BDACAD6C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09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1E334-258F-460F-99C1-B6A762B59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976A11-BD6B-4C21-92C4-B5D81E27C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8F2285-7E36-4C0A-87A8-3D30E82CF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158C-E7F2-4034-A956-7890201D8568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7AEB1F-7565-4F6B-AEE6-7F1B5509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CBD019-1BD5-424C-83D5-D7A566E5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936E-90B8-4D5E-8C32-C1BDACAD6C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43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26A38A-7C34-4F84-9E43-D4D5D9292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8F07EA-743A-4F84-8D8B-50CDDE579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419500-AF10-43CB-B2C3-09EDC3FD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158C-E7F2-4034-A956-7890201D8568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52E20D-9F35-4B63-92D8-D0564EF6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E6BFFF-F828-4E76-B4A1-25C97D38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936E-90B8-4D5E-8C32-C1BDACAD6C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99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C01BA-1375-4709-A7BF-96949D99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AC0F67-53FD-433E-A302-6DEB9DCF7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7E1C8C-D3C5-4C1D-B975-00F386F2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158C-E7F2-4034-A956-7890201D8568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77E1AC-3230-4B22-9C0B-2B902635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453A43-BF2E-46A4-AB18-33187AEA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936E-90B8-4D5E-8C32-C1BDACAD6C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7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5C4D8-EBA2-435C-A537-2A3FEBBC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E34F2F-D7C3-4999-ADC4-35A357FD1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3CF4AE-77CE-4F94-BFAB-DDA32877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158C-E7F2-4034-A956-7890201D8568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22935A-976D-4BA8-9D01-2C474085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4EA23B-9CDB-4822-A4AD-27B0A589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936E-90B8-4D5E-8C32-C1BDACAD6C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2E959-D0EA-442A-ABED-1A591C03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49B68F-BFFE-4E73-9DCA-5E538A949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D72E3E-92ED-4B84-8F20-9BEEC322D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D6449A-299F-4A21-938B-B11BC99D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158C-E7F2-4034-A956-7890201D8568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2B57D1-A824-4A39-B133-E5622F6B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87180D-4E2A-45BA-8DE1-8E8E4B75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936E-90B8-4D5E-8C32-C1BDACAD6C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3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10CEB-5E9B-41EF-A72A-C885988F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C6130E-FB1F-4785-8974-BAE747260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23A8C3-3399-4D7C-99F0-3878B85E5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0B04B0-A61B-4CC9-801B-A0D98AA90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E2E628-9C10-4291-9A7E-74E31574D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CE596D0-9753-47A3-894D-049EBA70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158C-E7F2-4034-A956-7890201D8568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B74CCAA-A667-4B78-B939-FCA1A2CD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7B07CC-BAA2-4DDD-BFE7-9533BF51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936E-90B8-4D5E-8C32-C1BDACAD6C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06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EA84A-B04B-491C-9D96-C2B115894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E553A3-74C2-4036-AD8A-6A5ED51A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158C-E7F2-4034-A956-7890201D8568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B0AC55-C964-4722-B1F3-A3B19178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8DAC95-4778-4ACC-9DBC-3D003E26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936E-90B8-4D5E-8C32-C1BDACAD6C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05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FA3593-186D-4D20-8B35-9A69D7EE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158C-E7F2-4034-A956-7890201D8568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0B7E02-3226-4747-9E9F-7C22D9FA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CD35D6-B46B-4450-9763-31B02710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936E-90B8-4D5E-8C32-C1BDACAD6C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5F3D0-96F2-4A75-A7CA-396D55C6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B2B0C8-FBA4-457D-A76D-983B86070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A09750-F8A2-4F39-B560-A15776E72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F7EC76-4D09-46AF-BBAD-78AA7514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158C-E7F2-4034-A956-7890201D8568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4E4B52-6E10-4E6A-AEC8-64671D0E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190EF9-2000-412A-8E3A-F04BF910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936E-90B8-4D5E-8C32-C1BDACAD6C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10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FF000-0E80-4074-96B6-489A5C32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55010B-D80B-4963-9EAA-0F02BFCDD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F9EEBB-F6B2-4D12-BA45-782464CF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F748FD-7228-49B6-AAFA-371860B0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158C-E7F2-4034-A956-7890201D8568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081527-8694-4886-B23C-0C79A44F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CE6CE9-1968-41B4-9198-5748C1D0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936E-90B8-4D5E-8C32-C1BDACAD6C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0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E00F675-E854-492C-93B2-B9C79F21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D7A391-2C12-479F-8AF1-05BA61C7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96A340-4DEB-4CFB-95C3-FF913EB28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F158C-E7F2-4034-A956-7890201D8568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58C46A-3467-4998-B709-602593CC2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801AA-7182-4EA1-9363-8230031DB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936E-90B8-4D5E-8C32-C1BDACAD6C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26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A3B752-7C37-4903-AE30-2B310DB8B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74377"/>
            <a:ext cx="9144000" cy="2785161"/>
          </a:xfrm>
        </p:spPr>
        <p:txBody>
          <a:bodyPr>
            <a:normAutofit/>
          </a:bodyPr>
          <a:lstStyle/>
          <a:p>
            <a:r>
              <a:rPr lang="fr-F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 poubelles intelligentes ?</a:t>
            </a:r>
            <a:br>
              <a:rPr lang="fr-F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fr-F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Pour quoi faire !</a:t>
            </a:r>
            <a:br>
              <a:rPr lang="fr-FR" dirty="0"/>
            </a:br>
            <a:endParaRPr lang="fr-FR" dirty="0"/>
          </a:p>
        </p:txBody>
      </p:sp>
      <p:pic>
        <p:nvPicPr>
          <p:cNvPr id="1026" name="Picture 2" descr="Image result for poubelles connectÃ©es">
            <a:extLst>
              <a:ext uri="{FF2B5EF4-FFF2-40B4-BE49-F238E27FC236}">
                <a16:creationId xmlns:a16="http://schemas.microsoft.com/office/drawing/2014/main" id="{6C111F53-3E54-49AB-973E-791CC913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1" y="398462"/>
            <a:ext cx="1143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1" descr="cid:image003.png@01D2131F.5C760CC0">
            <a:extLst>
              <a:ext uri="{FF2B5EF4-FFF2-40B4-BE49-F238E27FC236}">
                <a16:creationId xmlns:a16="http://schemas.microsoft.com/office/drawing/2014/main" id="{29FAB482-FC2A-4FD1-A4F7-BDE70106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3" y="5377607"/>
            <a:ext cx="128746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Une image contenant clipart&#10;&#10;Description générée avec un niveau de confiance élevé">
            <a:extLst>
              <a:ext uri="{FF2B5EF4-FFF2-40B4-BE49-F238E27FC236}">
                <a16:creationId xmlns:a16="http://schemas.microsoft.com/office/drawing/2014/main" id="{CBE5509E-C3F9-4797-94B5-1D68DD27E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45" y="5752648"/>
            <a:ext cx="1585676" cy="6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64F6814-96D5-4463-898E-405CC0C401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94705A4B-1380-4FDE-A98D-1CD55F36E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/>
          <a:stretch/>
        </p:blipFill>
        <p:spPr bwMode="auto">
          <a:xfrm>
            <a:off x="7829551" y="306909"/>
            <a:ext cx="40424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rganigramme : Procédé 6">
            <a:extLst>
              <a:ext uri="{FF2B5EF4-FFF2-40B4-BE49-F238E27FC236}">
                <a16:creationId xmlns:a16="http://schemas.microsoft.com/office/drawing/2014/main" id="{4FB0135D-9271-4BA4-9D94-FAA66D55E57B}"/>
              </a:ext>
            </a:extLst>
          </p:cNvPr>
          <p:cNvSpPr/>
          <p:nvPr/>
        </p:nvSpPr>
        <p:spPr>
          <a:xfrm>
            <a:off x="419450" y="402672"/>
            <a:ext cx="7004807" cy="572968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Image result for poubelles publiques ville de namur">
            <a:extLst>
              <a:ext uri="{FF2B5EF4-FFF2-40B4-BE49-F238E27FC236}">
                <a16:creationId xmlns:a16="http://schemas.microsoft.com/office/drawing/2014/main" id="{C28103A5-AA3B-4582-B7D4-96305EFAD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" r="2" b="31002"/>
          <a:stretch/>
        </p:blipFill>
        <p:spPr bwMode="auto">
          <a:xfrm>
            <a:off x="7829551" y="2828925"/>
            <a:ext cx="4042410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E3DE14D9-A718-4CAE-891B-86AD4B230158}"/>
              </a:ext>
            </a:extLst>
          </p:cNvPr>
          <p:cNvGrpSpPr/>
          <p:nvPr/>
        </p:nvGrpSpPr>
        <p:grpSpPr>
          <a:xfrm>
            <a:off x="1107347" y="3429000"/>
            <a:ext cx="1456261" cy="2401411"/>
            <a:chOff x="2499919" y="3269546"/>
            <a:chExt cx="1456261" cy="2401411"/>
          </a:xfrm>
        </p:grpSpPr>
        <p:sp>
          <p:nvSpPr>
            <p:cNvPr id="4" name="Organigramme : Procédé 3">
              <a:extLst>
                <a:ext uri="{FF2B5EF4-FFF2-40B4-BE49-F238E27FC236}">
                  <a16:creationId xmlns:a16="http://schemas.microsoft.com/office/drawing/2014/main" id="{69C405A4-2FA0-4B6C-AECB-C73AF5DCDD5A}"/>
                </a:ext>
              </a:extLst>
            </p:cNvPr>
            <p:cNvSpPr/>
            <p:nvPr/>
          </p:nvSpPr>
          <p:spPr>
            <a:xfrm>
              <a:off x="2499919" y="3269546"/>
              <a:ext cx="1456261" cy="240141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Organigramme : Procédé 4">
              <a:extLst>
                <a:ext uri="{FF2B5EF4-FFF2-40B4-BE49-F238E27FC236}">
                  <a16:creationId xmlns:a16="http://schemas.microsoft.com/office/drawing/2014/main" id="{2BB572AF-1A10-45DF-9C1C-0F34FDA2CE89}"/>
                </a:ext>
              </a:extLst>
            </p:cNvPr>
            <p:cNvSpPr/>
            <p:nvPr/>
          </p:nvSpPr>
          <p:spPr>
            <a:xfrm>
              <a:off x="2617779" y="3429000"/>
              <a:ext cx="1215989" cy="2116123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6" name="Picture 8" descr="Image result for dÃ©chets papiers symbole">
              <a:extLst>
                <a:ext uri="{FF2B5EF4-FFF2-40B4-BE49-F238E27FC236}">
                  <a16:creationId xmlns:a16="http://schemas.microsoft.com/office/drawing/2014/main" id="{766BCD00-B15B-4553-86B5-898F558CD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750" y="4714628"/>
              <a:ext cx="1020045" cy="765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ultrasonic">
              <a:extLst>
                <a:ext uri="{FF2B5EF4-FFF2-40B4-BE49-F238E27FC236}">
                  <a16:creationId xmlns:a16="http://schemas.microsoft.com/office/drawing/2014/main" id="{B5869904-272C-4A76-933F-F0133933F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32423" y="3946718"/>
              <a:ext cx="1191252" cy="344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 descr="Image result for router symbole">
            <a:extLst>
              <a:ext uri="{FF2B5EF4-FFF2-40B4-BE49-F238E27FC236}">
                <a16:creationId xmlns:a16="http://schemas.microsoft.com/office/drawing/2014/main" id="{B69050E7-DF3A-425D-948C-AD7FB5DF5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31358"/>
          <a:stretch/>
        </p:blipFill>
        <p:spPr bwMode="auto">
          <a:xfrm>
            <a:off x="1107347" y="2739721"/>
            <a:ext cx="1456261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63DBEE-0E69-41F4-A7CC-3DD6501E9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fr-FR" sz="4000" dirty="0"/>
              <a:t>Principe de fonctionnement</a:t>
            </a:r>
          </a:p>
        </p:txBody>
      </p:sp>
      <p:pic>
        <p:nvPicPr>
          <p:cNvPr id="2060" name="Picture 12" descr="https://thumbs.dreamstime.com/z/symboles-des-antennes-par-radio-vecteur-disponible-30282318.jpg">
            <a:extLst>
              <a:ext uri="{FF2B5EF4-FFF2-40B4-BE49-F238E27FC236}">
                <a16:creationId xmlns:a16="http://schemas.microsoft.com/office/drawing/2014/main" id="{6396D547-99D3-4533-B7B4-83DCED4AF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28" b="15741"/>
          <a:stretch/>
        </p:blipFill>
        <p:spPr bwMode="auto">
          <a:xfrm>
            <a:off x="2706220" y="1858333"/>
            <a:ext cx="826437" cy="10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3489A02-07AB-47DE-9B34-A1DD300C54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6924" y="3087204"/>
            <a:ext cx="2794016" cy="1636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Image result for routage route voiture waypoint">
            <a:extLst>
              <a:ext uri="{FF2B5EF4-FFF2-40B4-BE49-F238E27FC236}">
                <a16:creationId xmlns:a16="http://schemas.microsoft.com/office/drawing/2014/main" id="{71EC74BD-42EF-43C9-A1D8-34E474F92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45" y="4171674"/>
            <a:ext cx="2956296" cy="1256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0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FBAF5-0A51-4037-B3ED-00AA2FCA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quoi cela va servir ?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F59928C-D8A8-4DA2-B8D1-72ED9507A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184168"/>
              </p:ext>
            </p:extLst>
          </p:nvPr>
        </p:nvGraphicFramePr>
        <p:xfrm>
          <a:off x="838200" y="1384183"/>
          <a:ext cx="10515600" cy="479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37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3FCEB7-CD02-4399-BA74-12D9191D6F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00798AF-2AF3-4D9E-AA97-9A6322660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9682" y="492573"/>
            <a:ext cx="6141824" cy="58807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34C8637C-F8FC-4B28-9034-6F070CEE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 réel contrôle du « R.O.I.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48513C-25E3-4B0B-BCF9-C5E95A68CB44}"/>
              </a:ext>
            </a:extLst>
          </p:cNvPr>
          <p:cNvSpPr txBox="1"/>
          <p:nvPr/>
        </p:nvSpPr>
        <p:spPr>
          <a:xfrm>
            <a:off x="674237" y="4245334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Contrôle du processus de temps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Avant / Après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4652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94705A4B-1380-4FDE-A98D-1CD55F36E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/>
          <a:stretch/>
        </p:blipFill>
        <p:spPr bwMode="auto">
          <a:xfrm>
            <a:off x="7829551" y="306909"/>
            <a:ext cx="40424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rganigramme : Procédé 6">
            <a:extLst>
              <a:ext uri="{FF2B5EF4-FFF2-40B4-BE49-F238E27FC236}">
                <a16:creationId xmlns:a16="http://schemas.microsoft.com/office/drawing/2014/main" id="{4FB0135D-9271-4BA4-9D94-FAA66D55E57B}"/>
              </a:ext>
            </a:extLst>
          </p:cNvPr>
          <p:cNvSpPr/>
          <p:nvPr/>
        </p:nvSpPr>
        <p:spPr>
          <a:xfrm>
            <a:off x="419450" y="402672"/>
            <a:ext cx="7004807" cy="572968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Image result for poubelles publiques ville de namur">
            <a:extLst>
              <a:ext uri="{FF2B5EF4-FFF2-40B4-BE49-F238E27FC236}">
                <a16:creationId xmlns:a16="http://schemas.microsoft.com/office/drawing/2014/main" id="{C28103A5-AA3B-4582-B7D4-96305EFAD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" r="2" b="31002"/>
          <a:stretch/>
        </p:blipFill>
        <p:spPr bwMode="auto">
          <a:xfrm>
            <a:off x="7829551" y="2828925"/>
            <a:ext cx="4042410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E3DE14D9-A718-4CAE-891B-86AD4B230158}"/>
              </a:ext>
            </a:extLst>
          </p:cNvPr>
          <p:cNvGrpSpPr/>
          <p:nvPr/>
        </p:nvGrpSpPr>
        <p:grpSpPr>
          <a:xfrm>
            <a:off x="1946246" y="2592909"/>
            <a:ext cx="1456261" cy="2401411"/>
            <a:chOff x="2499919" y="3269546"/>
            <a:chExt cx="1456261" cy="2401411"/>
          </a:xfrm>
        </p:grpSpPr>
        <p:sp>
          <p:nvSpPr>
            <p:cNvPr id="4" name="Organigramme : Procédé 3">
              <a:extLst>
                <a:ext uri="{FF2B5EF4-FFF2-40B4-BE49-F238E27FC236}">
                  <a16:creationId xmlns:a16="http://schemas.microsoft.com/office/drawing/2014/main" id="{69C405A4-2FA0-4B6C-AECB-C73AF5DCDD5A}"/>
                </a:ext>
              </a:extLst>
            </p:cNvPr>
            <p:cNvSpPr/>
            <p:nvPr/>
          </p:nvSpPr>
          <p:spPr>
            <a:xfrm>
              <a:off x="2499919" y="3269546"/>
              <a:ext cx="1456261" cy="240141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Organigramme : Procédé 4">
              <a:extLst>
                <a:ext uri="{FF2B5EF4-FFF2-40B4-BE49-F238E27FC236}">
                  <a16:creationId xmlns:a16="http://schemas.microsoft.com/office/drawing/2014/main" id="{2BB572AF-1A10-45DF-9C1C-0F34FDA2CE89}"/>
                </a:ext>
              </a:extLst>
            </p:cNvPr>
            <p:cNvSpPr/>
            <p:nvPr/>
          </p:nvSpPr>
          <p:spPr>
            <a:xfrm>
              <a:off x="2617779" y="3429000"/>
              <a:ext cx="1215989" cy="2116123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6" name="Picture 8" descr="Image result for dÃ©chets papiers symbole">
              <a:extLst>
                <a:ext uri="{FF2B5EF4-FFF2-40B4-BE49-F238E27FC236}">
                  <a16:creationId xmlns:a16="http://schemas.microsoft.com/office/drawing/2014/main" id="{766BCD00-B15B-4553-86B5-898F558CD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750" y="4714628"/>
              <a:ext cx="1020045" cy="765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ultrasonic">
              <a:extLst>
                <a:ext uri="{FF2B5EF4-FFF2-40B4-BE49-F238E27FC236}">
                  <a16:creationId xmlns:a16="http://schemas.microsoft.com/office/drawing/2014/main" id="{B5869904-272C-4A76-933F-F0133933F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32423" y="3946718"/>
              <a:ext cx="1191252" cy="344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 descr="Image result for router symbole">
            <a:extLst>
              <a:ext uri="{FF2B5EF4-FFF2-40B4-BE49-F238E27FC236}">
                <a16:creationId xmlns:a16="http://schemas.microsoft.com/office/drawing/2014/main" id="{B69050E7-DF3A-425D-948C-AD7FB5DF5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31358"/>
          <a:stretch/>
        </p:blipFill>
        <p:spPr bwMode="auto">
          <a:xfrm>
            <a:off x="1946246" y="1903630"/>
            <a:ext cx="1456261" cy="6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63DBEE-0E69-41F4-A7CC-3DD6501E9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fr-FR" sz="4000" dirty="0"/>
              <a:t>Capteurs complémentaires</a:t>
            </a:r>
          </a:p>
        </p:txBody>
      </p:sp>
      <p:pic>
        <p:nvPicPr>
          <p:cNvPr id="3074" name="Picture 2" descr="Image result for tempÃ©rature Symbole">
            <a:extLst>
              <a:ext uri="{FF2B5EF4-FFF2-40B4-BE49-F238E27FC236}">
                <a16:creationId xmlns:a16="http://schemas.microsoft.com/office/drawing/2014/main" id="{6F41C0DB-4F87-4EB3-A9B8-193F3F22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37" y="2251113"/>
            <a:ext cx="621875" cy="6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2 Symbole">
            <a:extLst>
              <a:ext uri="{FF2B5EF4-FFF2-40B4-BE49-F238E27FC236}">
                <a16:creationId xmlns:a16="http://schemas.microsoft.com/office/drawing/2014/main" id="{97181817-2A7D-4171-B933-B1054433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37" y="4196263"/>
            <a:ext cx="621875" cy="44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B21C80-DEDF-40DA-8164-4F38E25B6F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4672" b="52905"/>
          <a:stretch/>
        </p:blipFill>
        <p:spPr>
          <a:xfrm>
            <a:off x="3987349" y="2997898"/>
            <a:ext cx="1549386" cy="9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8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928F64C6-FE22-4FC1-A763-DFCC514811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C34627B-48E6-4F4D-B843-97717A86B49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Image result for poubelle qui parle">
            <a:extLst>
              <a:ext uri="{FF2B5EF4-FFF2-40B4-BE49-F238E27FC236}">
                <a16:creationId xmlns:a16="http://schemas.microsoft.com/office/drawing/2014/main" id="{B979BAA5-18D6-40AE-8619-5CA285C19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 r="-2" b="36318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poubelle qui parle">
            <a:extLst>
              <a:ext uri="{FF2B5EF4-FFF2-40B4-BE49-F238E27FC236}">
                <a16:creationId xmlns:a16="http://schemas.microsoft.com/office/drawing/2014/main" id="{00059D68-217F-4BF3-85AD-09ED9EFCE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 r="3" b="3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poubelle robot">
            <a:extLst>
              <a:ext uri="{FF2B5EF4-FFF2-40B4-BE49-F238E27FC236}">
                <a16:creationId xmlns:a16="http://schemas.microsoft.com/office/drawing/2014/main" id="{B7D7316C-7B09-487B-8772-72A2EAA5D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r="11270" b="1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oubelle belly">
            <a:extLst>
              <a:ext uri="{FF2B5EF4-FFF2-40B4-BE49-F238E27FC236}">
                <a16:creationId xmlns:a16="http://schemas.microsoft.com/office/drawing/2014/main" id="{5AB2C449-31E0-47BE-930C-CE3A25553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-2" b="18281"/>
          <a:stretch/>
        </p:blipFill>
        <p:spPr bwMode="auto">
          <a:xfrm>
            <a:off x="317635" y="321733"/>
            <a:ext cx="4151681" cy="30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FF604A4-08E5-40E0-9730-3ED7343C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futur de la gamme de produits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9324AD-F1AA-429C-A355-35C2CF190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821" y="5550568"/>
            <a:ext cx="6465286" cy="6025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Activer</a:t>
            </a:r>
            <a:r>
              <a:rPr lang="en-US" sz="20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l’  »Endorsement »</a:t>
            </a:r>
          </a:p>
        </p:txBody>
      </p:sp>
    </p:spTree>
    <p:extLst>
      <p:ext uri="{BB962C8B-B14F-4D97-AF65-F5344CB8AC3E}">
        <p14:creationId xmlns:p14="http://schemas.microsoft.com/office/powerpoint/2010/main" val="8638933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76</Words>
  <Application>Microsoft Office PowerPoint</Application>
  <PresentationFormat>Grand écran</PresentationFormat>
  <Paragraphs>25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Des poubelles intelligentes ? Pour quoi faire ! </vt:lpstr>
      <vt:lpstr>Principe de fonctionnement</vt:lpstr>
      <vt:lpstr>A quoi cela va servir ?</vt:lpstr>
      <vt:lpstr>Un réel contrôle du « R.O.I. »</vt:lpstr>
      <vt:lpstr>Capteurs complémentaires</vt:lpstr>
      <vt:lpstr>Le futur de la gamme de produits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poubelles intelligentes ? Pour quoi faire !</dc:title>
  <dc:creator>Fred</dc:creator>
  <cp:lastModifiedBy>Fred</cp:lastModifiedBy>
  <cp:revision>8</cp:revision>
  <dcterms:created xsi:type="dcterms:W3CDTF">2018-05-04T06:36:28Z</dcterms:created>
  <dcterms:modified xsi:type="dcterms:W3CDTF">2018-05-04T08:40:29Z</dcterms:modified>
</cp:coreProperties>
</file>